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6A283E-28A9-4FFB-A220-A0DD6B5D2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A893321-E597-4420-96F8-BECD210767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DFE061-43BB-4FA0-9A64-C0274C74B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83B3-9534-4B2C-86A2-5DD804C59251}" type="datetimeFigureOut">
              <a:rPr lang="pt-BR" smtClean="0"/>
              <a:t>16/08/2024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DDAAA1-A454-4C3F-9B62-645CA21B4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1A5C97E-B98B-40FE-919A-A99EBA9D1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C8C8-CA70-4C73-8873-D1440C1AFA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1735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6F02D-99F9-494D-87F6-04744A724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5993746-9DFD-41F6-8ED6-3A995FDA9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BD946E-2DF3-46DD-8E49-094F79CAD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83B3-9534-4B2C-86A2-5DD804C59251}" type="datetimeFigureOut">
              <a:rPr lang="pt-BR" smtClean="0"/>
              <a:t>16/08/2024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DD2E92-FBC1-455B-B753-46C1D1037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42192A-35BF-4A17-8D74-B5BD4CF66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C8C8-CA70-4C73-8873-D1440C1AFA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151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143C4A-4A6B-4129-854C-C9D101349D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1888231-BC7E-4279-A484-32812B352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BD092A-E1DB-47D1-A1A2-6D4E42641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83B3-9534-4B2C-86A2-5DD804C59251}" type="datetimeFigureOut">
              <a:rPr lang="pt-BR" smtClean="0"/>
              <a:t>16/08/2024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7C31CE-CB64-462C-BBAB-5B6AABF43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5EC9FDF-5B36-48D2-84CA-D6039D1BD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C8C8-CA70-4C73-8873-D1440C1AFA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658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00956D-FE17-4239-AF53-743E9C03D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391995-9C14-4DB3-AF4E-6C47F28BE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A54471-CCF5-492A-8EA8-176540C47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83B3-9534-4B2C-86A2-5DD804C59251}" type="datetimeFigureOut">
              <a:rPr lang="pt-BR" smtClean="0"/>
              <a:t>16/08/2024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EA4FB1-722D-4CC4-9B86-6D87745A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79EAFA-C828-4EDB-AEE0-1BAEB9CAF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C8C8-CA70-4C73-8873-D1440C1AFA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74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D0CCE3-490A-4950-9F61-D336E7B74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FC3A82E-0019-4B90-815B-DD46CAF59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B1AE04-D4B2-4104-A323-B17A81494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83B3-9534-4B2C-86A2-5DD804C59251}" type="datetimeFigureOut">
              <a:rPr lang="pt-BR" smtClean="0"/>
              <a:t>16/08/2024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223EC92-9EDA-42F4-812E-E67904A26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0A8261-8948-438A-9B44-C5636268A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C8C8-CA70-4C73-8873-D1440C1AFA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5037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5CEA60-4812-4D36-8568-A02B8E42D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16609B-A623-4E03-A3B6-E56EFB468A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0202962-BD18-4CB8-9CFE-74F6AA860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D400DB8-BDD5-45A8-A940-5A1BF8C37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83B3-9534-4B2C-86A2-5DD804C59251}" type="datetimeFigureOut">
              <a:rPr lang="pt-BR" smtClean="0"/>
              <a:t>16/08/2024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84D6D8-8F4C-4E71-885C-600188770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7395361-AA46-41B5-B252-21CCADFA8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C8C8-CA70-4C73-8873-D1440C1AFA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2654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0D317E-3B9E-44AB-A94A-CB5138452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2BEAB32-EC4D-4179-B1F3-36C2C4F25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7EF0543-7169-4D51-A938-E133ADEE4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253209D-F83E-413F-9E5E-0E5F04159C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F7B26EA-3EF9-4B4D-B690-D6E75651E9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1CDFA60-C505-44B3-A4FC-EF37C31E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83B3-9534-4B2C-86A2-5DD804C59251}" type="datetimeFigureOut">
              <a:rPr lang="pt-BR" smtClean="0"/>
              <a:t>16/08/2024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15827CF-5EB4-4CA0-A305-D5CA0309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92878F9-ED14-4741-9250-A813A8893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C8C8-CA70-4C73-8873-D1440C1AFA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579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6D01FB-B5F6-4747-8FE5-240C8CBBF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B16E894-5D52-4EE7-A87F-F9C539914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83B3-9534-4B2C-86A2-5DD804C59251}" type="datetimeFigureOut">
              <a:rPr lang="pt-BR" smtClean="0"/>
              <a:t>16/08/2024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1718A6A-2A0C-4633-9BDC-6529067EB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A4592C7-6F51-4F81-92F1-65D05B3E5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C8C8-CA70-4C73-8873-D1440C1AFA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97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C5C9532-8DE3-4763-842C-0320D3DB3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83B3-9534-4B2C-86A2-5DD804C59251}" type="datetimeFigureOut">
              <a:rPr lang="pt-BR" smtClean="0"/>
              <a:t>16/08/2024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A0AC82B-0A48-436F-88F1-CC0E6DCB3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BFF66A-2188-42F6-BDED-3BA1793AC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C8C8-CA70-4C73-8873-D1440C1AFA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993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C8E89E-E123-4C94-9BCD-DF9C60DFE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993395-8808-40B0-9A92-B000DCF92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ADB1DBC-3B23-47ED-982D-190B27AA5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8F2E19F-4B67-49A5-8EBA-2245C83B8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83B3-9534-4B2C-86A2-5DD804C59251}" type="datetimeFigureOut">
              <a:rPr lang="pt-BR" smtClean="0"/>
              <a:t>16/08/2024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63250FB-D766-4EF8-B686-357923F34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05C3859-949C-4698-869D-A6380ADED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C8C8-CA70-4C73-8873-D1440C1AFA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510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AFD3B-4AF9-4292-B5A4-C058564D1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EB08345-6638-4B30-B5C8-5D9E27C4F3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DA0C2C8-113C-4804-8821-2068D066A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B7A5D4E-7371-4AC8-976C-5C02C276F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583B3-9534-4B2C-86A2-5DD804C59251}" type="datetimeFigureOut">
              <a:rPr lang="pt-BR" smtClean="0"/>
              <a:t>16/08/2024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53BFFE-67F8-4508-8C37-D00E0E808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75DC63E-7DE3-48CA-8CA0-85EDE7B22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C8C8-CA70-4C73-8873-D1440C1AFA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18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3F041D4-68F3-4A34-BEAC-9107D447C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0D62150-7A39-4AD3-8842-C15E18712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149465-29B7-4DA8-90CB-00C2C844E5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583B3-9534-4B2C-86A2-5DD804C59251}" type="datetimeFigureOut">
              <a:rPr lang="pt-BR" smtClean="0"/>
              <a:t>16/08/2024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01E1EC8-D9C2-4131-8930-D14BB33963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5679F4-03FF-4158-8726-18592C9C55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EC8C8-CA70-4C73-8873-D1440C1AFA1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492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CAA8F7D-0107-4B6E-BEC7-191BF4012D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1448972"/>
          </a:xfrm>
          <a:prstGeom prst="rect">
            <a:avLst/>
          </a:prstGeom>
        </p:spPr>
      </p:pic>
      <p:sp>
        <p:nvSpPr>
          <p:cNvPr id="5" name="Subtítulo 2">
            <a:extLst>
              <a:ext uri="{FF2B5EF4-FFF2-40B4-BE49-F238E27FC236}">
                <a16:creationId xmlns:a16="http://schemas.microsoft.com/office/drawing/2014/main" id="{69055D28-6907-48CD-A082-F6C5584F39EB}"/>
              </a:ext>
            </a:extLst>
          </p:cNvPr>
          <p:cNvSpPr txBox="1">
            <a:spLocks/>
          </p:cNvSpPr>
          <p:nvPr/>
        </p:nvSpPr>
        <p:spPr>
          <a:xfrm>
            <a:off x="1524000" y="2169622"/>
            <a:ext cx="9144000" cy="309649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3600" b="1" i="0" u="none" strike="noStrike" kern="1200" cap="all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Título do Trabalho</a:t>
            </a: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3200" b="1" i="0" u="none" strike="noStrike" kern="1200" cap="all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3200" b="1" i="0" u="none" strike="noStrike" kern="1200" cap="all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3200" b="1" i="0" u="none" strike="noStrike" kern="1200" cap="all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3200" b="1" i="0" u="none" strike="noStrike" kern="1200" cap="all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Área temática: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2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Autores e Instituições: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7044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CAA8F7D-0107-4B6E-BEC7-191BF4012D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1448972"/>
          </a:xfrm>
          <a:prstGeom prst="rect">
            <a:avLst/>
          </a:pr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ECCB34-3BBB-454F-B9EF-BA781FFFE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96280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egarauj@gmail.com</dc:creator>
  <cp:lastModifiedBy>egarauj@gmail.com</cp:lastModifiedBy>
  <cp:revision>1</cp:revision>
  <dcterms:created xsi:type="dcterms:W3CDTF">2024-08-16T13:47:02Z</dcterms:created>
  <dcterms:modified xsi:type="dcterms:W3CDTF">2024-08-16T13:49:23Z</dcterms:modified>
</cp:coreProperties>
</file>