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A283E-28A9-4FFB-A220-A0DD6B5D2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893321-E597-4420-96F8-BECD21076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DFE061-43BB-4FA0-9A64-C0274C74B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DDAAA1-A454-4C3F-9B62-645CA21B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A5C97E-B98B-40FE-919A-A99EBA9D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73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6F02D-99F9-494D-87F6-04744A724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993746-9DFD-41F6-8ED6-3A995FDA9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BD946E-2DF3-46DD-8E49-094F79CA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DD2E92-FBC1-455B-B753-46C1D103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42192A-35BF-4A17-8D74-B5BD4CF6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51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143C4A-4A6B-4129-854C-C9D101349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888231-BC7E-4279-A484-32812B352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BD092A-E1DB-47D1-A1A2-6D4E4264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7C31CE-CB64-462C-BBAB-5B6AABF4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EC9FDF-5B36-48D2-84CA-D6039D1B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58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0956D-FE17-4239-AF53-743E9C03D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391995-9C14-4DB3-AF4E-6C47F28BE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A54471-CCF5-492A-8EA8-176540C47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EA4FB1-722D-4CC4-9B86-6D87745A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79EAFA-C828-4EDB-AEE0-1BAEB9CA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4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0CCE3-490A-4950-9F61-D336E7B74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C3A82E-0019-4B90-815B-DD46CAF59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B1AE04-D4B2-4104-A323-B17A8149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23EC92-9EDA-42F4-812E-E67904A2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0A8261-8948-438A-9B44-C5636268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03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5CEA60-4812-4D36-8568-A02B8E42D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16609B-A623-4E03-A3B6-E56EFB468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0202962-BD18-4CB8-9CFE-74F6AA860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400DB8-BDD5-45A8-A940-5A1BF8C3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84D6D8-8F4C-4E71-885C-60018877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395361-AA46-41B5-B252-21CCADFA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65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D317E-3B9E-44AB-A94A-CB5138452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2BEAB32-EC4D-4179-B1F3-36C2C4F25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EF0543-7169-4D51-A938-E133ADEE4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253209D-F83E-413F-9E5E-0E5F04159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F7B26EA-3EF9-4B4D-B690-D6E75651E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1CDFA60-C505-44B3-A4FC-EF37C31E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15827CF-5EB4-4CA0-A305-D5CA0309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92878F9-ED14-4741-9250-A813A889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57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D01FB-B5F6-4747-8FE5-240C8CBB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B16E894-5D52-4EE7-A87F-F9C53991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1718A6A-2A0C-4633-9BDC-6529067E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A4592C7-6F51-4F81-92F1-65D05B3E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7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C5C9532-8DE3-4763-842C-0320D3DB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A0AC82B-0A48-436F-88F1-CC0E6DCB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BFF66A-2188-42F6-BDED-3BA1793A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93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8E89E-E123-4C94-9BCD-DF9C60DF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993395-8808-40B0-9A92-B000DCF92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ADB1DBC-3B23-47ED-982D-190B27AA5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F2E19F-4B67-49A5-8EBA-2245C83B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3250FB-D766-4EF8-B686-357923F3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5C3859-949C-4698-869D-A6380ADE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10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AFD3B-4AF9-4292-B5A4-C058564D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B08345-6638-4B30-B5C8-5D9E27C4F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A0C2C8-113C-4804-8821-2068D066A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7A5D4E-7371-4AC8-976C-5C02C276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53BFFE-67F8-4508-8C37-D00E0E808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5DC63E-7DE3-48CA-8CA0-85EDE7B2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3F041D4-68F3-4A34-BEAC-9107D447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D62150-7A39-4AD3-8842-C15E18712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149465-29B7-4DA8-90CB-00C2C844E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83B3-9534-4B2C-86A2-5DD804C59251}" type="datetimeFigureOut">
              <a:rPr lang="pt-BR" smtClean="0"/>
              <a:t>16/08/2024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1E1EC8-D9C2-4131-8930-D14BB3396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5679F4-03FF-4158-8726-18592C9C5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EC8C8-CA70-4C73-8873-D1440C1AFA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92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CAA8F7D-0107-4B6E-BEC7-191BF4012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1448972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69055D28-6907-48CD-A082-F6C5584F39EB}"/>
              </a:ext>
            </a:extLst>
          </p:cNvPr>
          <p:cNvSpPr txBox="1">
            <a:spLocks/>
          </p:cNvSpPr>
          <p:nvPr/>
        </p:nvSpPr>
        <p:spPr>
          <a:xfrm>
            <a:off x="1524000" y="2169622"/>
            <a:ext cx="9144000" cy="3096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600" b="1" i="0" u="none" strike="noStrike" kern="1200" cap="all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Título do Trabalho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200" b="1" i="0" u="none" strike="noStrike" kern="1200" cap="all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200" b="1" i="0" u="none" strike="noStrike" kern="1200" cap="all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200" b="1" i="0" u="none" strike="noStrike" kern="1200" cap="all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200" b="1" i="0" u="none" strike="noStrike" kern="1200" cap="all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Área temática: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Autores e Instituições: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04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CAA8F7D-0107-4B6E-BEC7-191BF4012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1448972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ECCB34-3BBB-454F-B9EF-BA781FFFE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628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egarauj@gmail.com</dc:creator>
  <cp:lastModifiedBy>egarauj@gmail.com</cp:lastModifiedBy>
  <cp:revision>1</cp:revision>
  <dcterms:created xsi:type="dcterms:W3CDTF">2024-08-16T13:47:02Z</dcterms:created>
  <dcterms:modified xsi:type="dcterms:W3CDTF">2024-08-16T13:49:23Z</dcterms:modified>
</cp:coreProperties>
</file>